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yne"/>
      <p:regular r:id="rId16"/>
    </p:embeddedFont>
    <p:embeddedFont>
      <p:font typeface="Syne"/>
      <p:regular r:id="rId17"/>
    </p:embeddedFont>
    <p:embeddedFont>
      <p:font typeface="Overpass Light"/>
      <p:regular r:id="rId18"/>
    </p:embeddedFont>
    <p:embeddedFont>
      <p:font typeface="Overpass Light"/>
      <p:regular r:id="rId19"/>
    </p:embeddedFont>
    <p:embeddedFont>
      <p:font typeface="Overpass Light"/>
      <p:regular r:id="rId20"/>
    </p:embeddedFont>
    <p:embeddedFont>
      <p:font typeface="Overpass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340775"/>
            <a:ext cx="620410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Apresentação do Projeto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416290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Apresentação do aplicativo móvel para a psicóloga perinatal Letícia Carazzatto, idealizadora da página "Maternidade Sem Clichê". 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946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Introdução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436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Visão geral do projeto e seus objetivos.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7858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Apresentação da cliente: Letícia Carazzatto.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280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Importância do aplicativo para o trabalho da psicóloga.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4608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Este projeto tem como objetivo criar um aplicativo que impulsione o trabalho da psicóloga perinatal, oferecendo um canal direto de comunicação e apoio às suas pacientes e fortalecendo sua marca.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4483"/>
            <a:ext cx="65911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Análise de Requisitos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2342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Análise detalhada das necessidades da cliente e do público-alvo do aplicativo.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6043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Definição das funcionalidades essenciais, como agendamento, conteúdos educativos e ferramentas de comunicação.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853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Escolha das plataformas de desenvolvimento e tecnologias a serem utilizadas.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56629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O aplicativo visa atender às necessidades específicas da psicóloga e suas pacientes, oferecendo um ambiente digital seguro e acolhedor para o acompanhamento da maternidade.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50663"/>
            <a:ext cx="657498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Design e Desenvolvimento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4712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Criação de wireframes e protótipos para o aplicativo.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134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Utilização cuidadosa das cores e elementos visuais da marca.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556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Definição das linguagens de programação e frameworks a serem utilizados.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978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Estruturação do banco de dados para armazenamento das informações.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159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O design do aplicativo reflete a identidade visual da "Maternidade Sem Clichê", transmitindo leveza, serenidade e profissionalismo.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403860"/>
            <a:ext cx="3276600" cy="7421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668905"/>
            <a:ext cx="750879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Funcionalidades do Aplicativo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6280190" y="349103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Agendamento de consultas, conteúdo educativo e informativo, ferramentas de comunicação direta, integração com redes sociais, grupos de apoio, e-books, dentre outras.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483489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O aplicativo oferece um conjunto completo de funcionalidades para facilitar o trabalho da psicóloga e o acompanhamento das pacientes.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50663"/>
            <a:ext cx="46548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Testes e Validação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4712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Realização de testes unitários, integrados, de sistema e de usabilidade.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134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Análise dos resultados e implementação de correções.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556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Coleta de feedback da cliente e das usuárias.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978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Ajustes realizados com base nos resultados dos testes e no feedback.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159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Os testes e a validação do aplicativo garantiram a qualidade, a funcionalidade e a usabilidade da solução.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31312"/>
            <a:ext cx="54635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Resultados e Impacto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6534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Benefícios para a cliente e suas pacientes: maior alcance da marca, otimização do tempo e recursos, e melhoria da experiência de acompanhamento.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343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Depoimentos de usuárias sobre a experiência com o aplicativo.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524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Métricas de uso do aplicativo: número de downloads, usuários ativos, etc.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8705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O aplicativo tem gerado resultados positivos, impactando positivamente a vida da psicóloga e de suas pacientes.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921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Conclusão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2898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Principais pontos do projeto.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320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Discussão dos desafios enfrentados e das soluções encontradas.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742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Apresentação dos próximos passos e possíveis melhorias.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164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Agradecimentos e considerações finais.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3446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O desenvolvimento do aplicativo "Maternidade Sem Clichê" representou um desafio superado com sucesso, proporcionando benefícios significativos para a cliente e suas pacientes.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45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Muito obrigado!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275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Projeto desenvolvido por: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94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i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Gabriel de Oliveira Batista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367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i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Gabriel Tejero Carazzatto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789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i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Michael Douglas Camilo Lopes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458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Para a cliente: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128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i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Letícia Carazzatto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2275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Acesse a página Maternidade Sem Clichê:</a:t>
            </a:r>
            <a:endParaRPr lang="en-US" sz="17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3845600"/>
            <a:ext cx="2192655" cy="21390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2025-07-01T18:38:41Z</dcterms:created>
  <dcterms:modified xsi:type="dcterms:W3CDTF">2025-07-01T18:38:41Z</dcterms:modified>
</cp:coreProperties>
</file>